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8" r:id="rId5"/>
    <p:sldId id="272" r:id="rId6"/>
    <p:sldId id="274" r:id="rId7"/>
    <p:sldId id="283" r:id="rId8"/>
    <p:sldId id="276" r:id="rId9"/>
    <p:sldId id="295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133DC0-BE33-4D19-B0C8-0B46D6359E16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CAB5B8-085B-40AD-BF50-A46468307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Self Portraits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3" name="Picture 2" descr="self portra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1125" y="600075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Grid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Create </a:t>
            </a:r>
            <a:r>
              <a:rPr lang="en-US" dirty="0" smtClean="0"/>
              <a:t>a one-inch grid on your paper</a:t>
            </a:r>
          </a:p>
          <a:p>
            <a:r>
              <a:rPr lang="en-US" dirty="0" smtClean="0"/>
              <a:t>Make sure that you mark the left and right side of the paper before drawing lines to ensure that the lines are straight.</a:t>
            </a:r>
          </a:p>
          <a:p>
            <a:r>
              <a:rPr lang="en-US" dirty="0" smtClean="0"/>
              <a:t>Create a contour (lines only) drawing of your face and neck</a:t>
            </a:r>
          </a:p>
          <a:p>
            <a:r>
              <a:rPr lang="en-US" b="1" dirty="0" smtClean="0"/>
              <a:t>Draw lightly! All lines will be erased.</a:t>
            </a:r>
          </a:p>
          <a:p>
            <a:r>
              <a:rPr lang="en-US" b="1" dirty="0" smtClean="0"/>
              <a:t>Due Thursday, August 16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r>
              <a:rPr lang="en-US" b="1" dirty="0" smtClean="0"/>
              <a:t>Critique on Friday, August 17th</a:t>
            </a:r>
          </a:p>
        </p:txBody>
      </p:sp>
    </p:spTree>
    <p:extLst>
      <p:ext uri="{BB962C8B-B14F-4D97-AF65-F5344CB8AC3E}">
        <p14:creationId xmlns:p14="http://schemas.microsoft.com/office/powerpoint/2010/main" val="64234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3505200" cy="5635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Durer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durer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3505200" cy="4343400"/>
          </a:xfrm>
        </p:spPr>
      </p:pic>
      <p:pic>
        <p:nvPicPr>
          <p:cNvPr id="5" name="Picture 4" descr="dur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362200"/>
            <a:ext cx="34290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1" y="5105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German painter, printmaker, engraver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From the late 1400’s to the early 1500’s.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914400"/>
            <a:ext cx="457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Dürer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is recognized by art historians as being the first artist to regularly paint self-portraits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2819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Rembrandt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rembrandt-self-portrait-16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430568" cy="4873625"/>
          </a:xfrm>
        </p:spPr>
      </p:pic>
      <p:pic>
        <p:nvPicPr>
          <p:cNvPr id="5" name="Picture 4" descr="Rembrandt_SelfPortrait_HS7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76400"/>
            <a:ext cx="3200400" cy="379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486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Dutch artist from the 1600’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reated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around 90 self-portraits (paintings, drawings, and etchings) over 40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years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396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Van Gogh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van-gogh-vincent-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238500" cy="3543300"/>
          </a:xfrm>
        </p:spPr>
      </p:pic>
      <p:pic>
        <p:nvPicPr>
          <p:cNvPr id="5" name="Picture 4" descr="van_gogh_self_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00200"/>
            <a:ext cx="3810000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5720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Post Impressionist painter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1860’s – 1880’s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Painted around 25 self-portraits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1910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Frida Kahlo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 descr="Frida-Kahlo-Self-Portrait-Dedicated-to-Dr-Eloesser-1940-large-10225806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3182404" cy="4873625"/>
          </a:xfrm>
        </p:spPr>
      </p:pic>
      <p:pic>
        <p:nvPicPr>
          <p:cNvPr id="5" name="Picture 4" descr="kahl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524000"/>
            <a:ext cx="3639312" cy="4980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Mexican Painter 1930’s – 1950’s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791201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dirty="0" smtClean="0"/>
              <a:t>“I paint myself because I am so often alone and because I am the subject I know best.”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838200"/>
            <a:ext cx="460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Painted around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55 self-portraits.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04800"/>
            <a:ext cx="3505200" cy="175260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Frida</a:t>
            </a:r>
            <a:r>
              <a:rPr lang="en-US" sz="2000" dirty="0" smtClean="0"/>
              <a:t> Kahlo did not think very highly of herself. She did not value herself. This negativity comes through in her work.</a:t>
            </a:r>
            <a:endParaRPr lang="en-US" sz="2000" dirty="0"/>
          </a:p>
        </p:txBody>
      </p:sp>
      <p:pic>
        <p:nvPicPr>
          <p:cNvPr id="5" name="Picture 4" descr="fr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6000"/>
            <a:ext cx="3048000" cy="3886200"/>
          </a:xfrm>
          <a:prstGeom prst="rect">
            <a:avLst/>
          </a:prstGeom>
        </p:spPr>
      </p:pic>
      <p:pic>
        <p:nvPicPr>
          <p:cNvPr id="7" name="Content Placeholder 6" descr="kahlo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3658099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ceanatomy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3576446" cy="3609975"/>
          </a:xfrm>
        </p:spPr>
      </p:pic>
      <p:pic>
        <p:nvPicPr>
          <p:cNvPr id="5" name="Picture 4" descr="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85800"/>
            <a:ext cx="3352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800600"/>
            <a:ext cx="7797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both portraits of faces. But the </a:t>
            </a:r>
          </a:p>
          <a:p>
            <a:r>
              <a:rPr lang="en-US" dirty="0" smtClean="0"/>
              <a:t>technique used is very different. Portraits can </a:t>
            </a:r>
          </a:p>
          <a:p>
            <a:r>
              <a:rPr lang="en-US" dirty="0" smtClean="0"/>
              <a:t>be painted in any way the artist chooses but first you must learn where</a:t>
            </a:r>
          </a:p>
          <a:p>
            <a:r>
              <a:rPr lang="en-US" dirty="0" smtClean="0"/>
              <a:t>the parts of the face go.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Face Proportions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ace proportio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838200"/>
            <a:ext cx="3308527" cy="3810000"/>
          </a:xfrm>
        </p:spPr>
      </p:pic>
      <p:sp>
        <p:nvSpPr>
          <p:cNvPr id="5" name="TextBox 4"/>
          <p:cNvSpPr txBox="1"/>
          <p:nvPr/>
        </p:nvSpPr>
        <p:spPr>
          <a:xfrm>
            <a:off x="762000" y="43434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proportions of the head can be divided horizontally into four equal quarters.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1. The first quarter measures from the top of the head down to the hairline.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2. The second quarter measures from the hairline down to the eyes in the middle of the head.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Proportion-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proper relation between things or parts</a:t>
            </a:r>
          </a:p>
          <a:p>
            <a:pPr marL="342900" indent="-342900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2. a portion or part in its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relation to the whole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Terms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Self-portrait </a:t>
            </a:r>
            <a:r>
              <a:rPr lang="mr-IN" dirty="0" smtClean="0">
                <a:solidFill>
                  <a:srgbClr val="660066"/>
                </a:solidFill>
              </a:rPr>
              <a:t>–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A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painting or drawing that an artist has </a:t>
            </a:r>
            <a:r>
              <a:rPr lang="en-US" dirty="0" smtClean="0">
                <a:solidFill>
                  <a:srgbClr val="660066"/>
                </a:solidFill>
              </a:rPr>
              <a:t>created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using them self as the subject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</a:p>
          <a:p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Proportion </a:t>
            </a:r>
            <a:r>
              <a:rPr lang="mr-IN" dirty="0" smtClean="0">
                <a:solidFill>
                  <a:srgbClr val="660066"/>
                </a:solidFill>
              </a:rPr>
              <a:t>–</a:t>
            </a:r>
            <a:r>
              <a:rPr lang="en-US" dirty="0" smtClean="0">
                <a:solidFill>
                  <a:srgbClr val="660066"/>
                </a:solidFill>
              </a:rPr>
              <a:t> How one part of an object relates to a whole object, such as the size of an arm in relation to the rest of the body</a:t>
            </a:r>
          </a:p>
          <a:p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Grid drawing- Using lines as a way to make a drawing have appropriate proportions.</a:t>
            </a:r>
          </a:p>
          <a:p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Contour drawing </a:t>
            </a:r>
            <a:r>
              <a:rPr lang="mr-IN" dirty="0" smtClean="0">
                <a:solidFill>
                  <a:srgbClr val="660066"/>
                </a:solidFill>
              </a:rPr>
              <a:t>–</a:t>
            </a:r>
            <a:r>
              <a:rPr lang="en-US" dirty="0" smtClean="0">
                <a:solidFill>
                  <a:srgbClr val="660066"/>
                </a:solidFill>
              </a:rPr>
              <a:t> Contour is a French word meaning outline. Contour drawings are outlines without any shading or value.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2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411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Self Portraits</vt:lpstr>
      <vt:lpstr>Durer</vt:lpstr>
      <vt:lpstr>Rembrandt</vt:lpstr>
      <vt:lpstr>Van Gogh</vt:lpstr>
      <vt:lpstr>Frida Kahlo</vt:lpstr>
      <vt:lpstr>Frida Kahlo did not think very highly of herself. She did not value herself. This negativity comes through in her work.</vt:lpstr>
      <vt:lpstr>PowerPoint Presentation</vt:lpstr>
      <vt:lpstr>Face Proportions </vt:lpstr>
      <vt:lpstr>Terms</vt:lpstr>
      <vt:lpstr>Grid Drawing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Portraits</dc:title>
  <dc:creator>Kim</dc:creator>
  <cp:lastModifiedBy>Kim Barge</cp:lastModifiedBy>
  <cp:revision>26</cp:revision>
  <dcterms:created xsi:type="dcterms:W3CDTF">2011-09-25T00:03:11Z</dcterms:created>
  <dcterms:modified xsi:type="dcterms:W3CDTF">2018-08-09T14:47:36Z</dcterms:modified>
</cp:coreProperties>
</file>