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9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6FC-IRuXzPI%23action=share" TargetMode="External"/><Relationship Id="rId3" Type="http://schemas.openxmlformats.org/officeDocument/2006/relationships/hyperlink" Target="https://www.youtube.com/watch?v=w63bZyZ9svo&amp;feature=youtu.be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pinterest.com/kimberlyb16/ceramic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5</a:t>
            </a:r>
            <a:r>
              <a:rPr lang="en-US" baseline="30000" dirty="0" smtClean="0"/>
              <a:t>th</a:t>
            </a:r>
            <a:r>
              <a:rPr lang="en-US" dirty="0" smtClean="0"/>
              <a:t> Element of 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14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 you make a mug?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mug instructions</a:t>
            </a:r>
            <a:r>
              <a:rPr lang="en-US" dirty="0"/>
              <a:t>:</a:t>
            </a: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https://www.youtube.com/watch?v=6FC-IRuXzPI - action=share</a:t>
            </a:r>
            <a:endParaRPr lang="en-US" dirty="0" smtClean="0"/>
          </a:p>
          <a:p>
            <a:r>
              <a:rPr lang="en-US" dirty="0" smtClean="0"/>
              <a:t>Advanced instructions for square bottom: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www.youtube.com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watch?v</a:t>
            </a:r>
            <a:r>
              <a:rPr lang="en-US" dirty="0">
                <a:hlinkClick r:id="rId3"/>
              </a:rPr>
              <a:t>=w63bZyZ9svo&amp;feature=</a:t>
            </a:r>
            <a:r>
              <a:rPr lang="en-US" dirty="0" err="1">
                <a:hlinkClick r:id="rId3"/>
              </a:rPr>
              <a:t>youtu.be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82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Roll slab </a:t>
            </a:r>
            <a:r>
              <a:rPr lang="mr-IN" dirty="0" smtClean="0"/>
              <a:t>–</a:t>
            </a:r>
            <a:r>
              <a:rPr lang="en-US" dirty="0" smtClean="0"/>
              <a:t> Coach Fowler’s room</a:t>
            </a:r>
          </a:p>
          <a:p>
            <a:r>
              <a:rPr lang="en-US" dirty="0" smtClean="0"/>
              <a:t>Cut the slab at least 4” x 10”. If you have room with your slab you can go taller than 4”.</a:t>
            </a:r>
          </a:p>
          <a:p>
            <a:r>
              <a:rPr lang="en-US" dirty="0" smtClean="0"/>
              <a:t>You also need a three inch circle </a:t>
            </a:r>
            <a:r>
              <a:rPr lang="mr-IN" dirty="0" smtClean="0"/>
              <a:t>–</a:t>
            </a:r>
            <a:r>
              <a:rPr lang="en-US" dirty="0" smtClean="0"/>
              <a:t> use the tape roll or the circle cutter</a:t>
            </a:r>
          </a:p>
          <a:p>
            <a:r>
              <a:rPr lang="en-US" dirty="0" smtClean="0"/>
              <a:t>Attach the rectangle to the circle with the slip and score method.</a:t>
            </a:r>
          </a:p>
          <a:p>
            <a:r>
              <a:rPr lang="en-US" dirty="0" smtClean="0"/>
              <a:t>Round off the top of the mug so it doesn’t have any sharp edges.</a:t>
            </a:r>
          </a:p>
          <a:p>
            <a:r>
              <a:rPr lang="en-US" dirty="0" smtClean="0"/>
              <a:t>Create a lip on the bottom (demo on advanced video)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82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Create your handle with the left over clay. Be creative!</a:t>
            </a:r>
          </a:p>
          <a:p>
            <a:r>
              <a:rPr lang="en-US" dirty="0" smtClean="0"/>
              <a:t>Allow mug to set up for one day while you come up with your design.</a:t>
            </a:r>
          </a:p>
          <a:p>
            <a:r>
              <a:rPr lang="en-US" dirty="0" smtClean="0"/>
              <a:t>Are you going to carve into your mug? Add clay? Add patterns? Google clay designs. Everyone’s mug should be unique!</a:t>
            </a:r>
          </a:p>
          <a:p>
            <a:r>
              <a:rPr lang="en-US" dirty="0" smtClean="0"/>
              <a:t>Mugs will dry for a few days, get fired in the kiln, then we will glaze them.</a:t>
            </a:r>
          </a:p>
          <a:p>
            <a:r>
              <a:rPr lang="en-US" dirty="0" smtClean="0"/>
              <a:t>Use any leftover clay to create pendants, beads, ornaments, etc. for the sale in December.</a:t>
            </a:r>
          </a:p>
          <a:p>
            <a:r>
              <a:rPr lang="en-US" dirty="0" smtClean="0"/>
              <a:t>Check out my </a:t>
            </a:r>
            <a:r>
              <a:rPr lang="en-US" dirty="0" err="1" smtClean="0"/>
              <a:t>Pinterest</a:t>
            </a:r>
            <a:r>
              <a:rPr lang="en-US" dirty="0" smtClean="0"/>
              <a:t> board for ideas: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www.pinterest.com</a:t>
            </a:r>
            <a:r>
              <a:rPr lang="en-US" dirty="0">
                <a:hlinkClick r:id="rId2"/>
              </a:rPr>
              <a:t>/kimberlyb16/ceramics/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413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is the 5</a:t>
            </a:r>
            <a:r>
              <a:rPr lang="en-US" baseline="30000" dirty="0" smtClean="0"/>
              <a:t>th</a:t>
            </a:r>
            <a:r>
              <a:rPr lang="en-US" dirty="0" smtClean="0"/>
              <a:t> Element of Art we will learn about this year.</a:t>
            </a:r>
          </a:p>
          <a:p>
            <a:r>
              <a:rPr lang="en-US" dirty="0" smtClean="0"/>
              <a:t>Form is 3-D. It has H X W X 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1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Slip </a:t>
            </a:r>
            <a:r>
              <a:rPr lang="mr-IN" dirty="0" smtClean="0"/>
              <a:t>–</a:t>
            </a:r>
            <a:r>
              <a:rPr lang="en-US" dirty="0" smtClean="0"/>
              <a:t> “glue” made by mixing clay with water.</a:t>
            </a:r>
          </a:p>
          <a:p>
            <a:r>
              <a:rPr lang="en-US" dirty="0" smtClean="0"/>
              <a:t>Score </a:t>
            </a:r>
            <a:r>
              <a:rPr lang="mr-IN" dirty="0" smtClean="0"/>
              <a:t>–</a:t>
            </a:r>
            <a:r>
              <a:rPr lang="en-US" dirty="0" smtClean="0"/>
              <a:t> marks on clay to help join two pieces together</a:t>
            </a:r>
          </a:p>
          <a:p>
            <a:r>
              <a:rPr lang="en-US" dirty="0" smtClean="0"/>
              <a:t>Additive </a:t>
            </a:r>
            <a:r>
              <a:rPr lang="mr-IN" dirty="0" smtClean="0"/>
              <a:t>–</a:t>
            </a:r>
            <a:r>
              <a:rPr lang="en-US" dirty="0" smtClean="0"/>
              <a:t> Adding clay to your piece</a:t>
            </a:r>
          </a:p>
          <a:p>
            <a:r>
              <a:rPr lang="en-US" dirty="0" smtClean="0"/>
              <a:t>Subtractive </a:t>
            </a:r>
            <a:r>
              <a:rPr lang="mr-IN" dirty="0" smtClean="0"/>
              <a:t>–</a:t>
            </a:r>
            <a:r>
              <a:rPr lang="en-US" dirty="0" smtClean="0"/>
              <a:t> Taking clay away from your piece</a:t>
            </a:r>
          </a:p>
          <a:p>
            <a:r>
              <a:rPr lang="en-US" dirty="0" smtClean="0"/>
              <a:t>Incising </a:t>
            </a:r>
            <a:r>
              <a:rPr lang="mr-IN" dirty="0" smtClean="0"/>
              <a:t>–</a:t>
            </a:r>
            <a:r>
              <a:rPr lang="en-US" dirty="0" smtClean="0"/>
              <a:t> Using a sharp tool to draw designs onto clay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42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48526"/>
            <a:ext cx="3334514" cy="37887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are creating a mug. The mug must have a bottom, a handle, and a cylinder for the sides.</a:t>
            </a:r>
          </a:p>
          <a:p>
            <a:r>
              <a:rPr lang="en-US" dirty="0" smtClean="0"/>
              <a:t>We will start with a slab of clay. </a:t>
            </a:r>
          </a:p>
          <a:p>
            <a:r>
              <a:rPr lang="en-US" dirty="0" smtClean="0"/>
              <a:t>You will add designs to make your mug unique</a:t>
            </a:r>
          </a:p>
          <a:p>
            <a:r>
              <a:rPr lang="en-US" dirty="0" smtClean="0"/>
              <a:t>Add a lip to the bottom of your mug.</a:t>
            </a:r>
          </a:p>
          <a:p>
            <a:endParaRPr lang="en-US" dirty="0"/>
          </a:p>
        </p:txBody>
      </p:sp>
      <p:pic>
        <p:nvPicPr>
          <p:cNvPr id="4" name="Picture 3" descr="clay mug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202" y="1488141"/>
            <a:ext cx="4280566" cy="428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8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Incising</a:t>
            </a:r>
            <a:endParaRPr lang="en-US" dirty="0"/>
          </a:p>
        </p:txBody>
      </p:sp>
      <p:pic>
        <p:nvPicPr>
          <p:cNvPr id="4" name="Content Placeholder 3" descr="clay mug 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274" r="-67274"/>
          <a:stretch>
            <a:fillRect/>
          </a:stretch>
        </p:blipFill>
        <p:spPr>
          <a:xfrm>
            <a:off x="-1244456" y="2770188"/>
            <a:ext cx="7662863" cy="3267075"/>
          </a:xfrm>
        </p:spPr>
      </p:pic>
      <p:pic>
        <p:nvPicPr>
          <p:cNvPr id="5" name="Picture 4" descr="clay mug 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069" y="2770188"/>
            <a:ext cx="4254823" cy="319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4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3484807" cy="1143000"/>
          </a:xfrm>
        </p:spPr>
        <p:txBody>
          <a:bodyPr/>
          <a:lstStyle/>
          <a:p>
            <a:r>
              <a:rPr lang="en-US" dirty="0" smtClean="0"/>
              <a:t>Add designs </a:t>
            </a:r>
            <a:endParaRPr lang="en-US" dirty="0"/>
          </a:p>
        </p:txBody>
      </p:sp>
      <p:pic>
        <p:nvPicPr>
          <p:cNvPr id="5" name="Picture 4" descr="clay mug 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114" y="496365"/>
            <a:ext cx="4691881" cy="6255841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816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creative!</a:t>
            </a:r>
            <a:endParaRPr lang="en-US" dirty="0"/>
          </a:p>
        </p:txBody>
      </p:sp>
      <p:pic>
        <p:nvPicPr>
          <p:cNvPr id="4" name="Content Placeholder 3" descr="clay mug 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271" r="-67271"/>
          <a:stretch>
            <a:fillRect/>
          </a:stretch>
        </p:blipFill>
        <p:spPr>
          <a:xfrm>
            <a:off x="-348663" y="1983992"/>
            <a:ext cx="10127036" cy="4317803"/>
          </a:xfrm>
        </p:spPr>
      </p:pic>
    </p:spTree>
    <p:extLst>
      <p:ext uri="{BB962C8B-B14F-4D97-AF65-F5344CB8AC3E}">
        <p14:creationId xmlns:p14="http://schemas.microsoft.com/office/powerpoint/2010/main" val="2154329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an interesting handle</a:t>
            </a:r>
            <a:endParaRPr lang="en-US" dirty="0"/>
          </a:p>
        </p:txBody>
      </p:sp>
      <p:pic>
        <p:nvPicPr>
          <p:cNvPr id="4" name="Content Placeholder 3" descr="clay mug 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6030" r="-106030"/>
          <a:stretch>
            <a:fillRect/>
          </a:stretch>
        </p:blipFill>
        <p:spPr>
          <a:xfrm>
            <a:off x="-2390540" y="2415131"/>
            <a:ext cx="9612193" cy="4098292"/>
          </a:xfrm>
        </p:spPr>
      </p:pic>
      <p:pic>
        <p:nvPicPr>
          <p:cNvPr id="5" name="Picture 4" descr="handles 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653" y="2662224"/>
            <a:ext cx="3316147" cy="385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58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andles 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7271" r="-67271"/>
          <a:stretch>
            <a:fillRect/>
          </a:stretch>
        </p:blipFill>
        <p:spPr>
          <a:xfrm>
            <a:off x="-2697592" y="302807"/>
            <a:ext cx="14656232" cy="6248889"/>
          </a:xfrm>
        </p:spPr>
      </p:pic>
    </p:spTree>
    <p:extLst>
      <p:ext uri="{BB962C8B-B14F-4D97-AF65-F5344CB8AC3E}">
        <p14:creationId xmlns:p14="http://schemas.microsoft.com/office/powerpoint/2010/main" val="174897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1205</TotalTime>
  <Words>399</Words>
  <Application>Microsoft Macintosh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Genesis</vt:lpstr>
      <vt:lpstr>Form</vt:lpstr>
      <vt:lpstr>Form</vt:lpstr>
      <vt:lpstr>Clay Terms</vt:lpstr>
      <vt:lpstr>Project</vt:lpstr>
      <vt:lpstr>Incising</vt:lpstr>
      <vt:lpstr>Add designs </vt:lpstr>
      <vt:lpstr>Be creative!</vt:lpstr>
      <vt:lpstr>Choose an interesting handle</vt:lpstr>
      <vt:lpstr>PowerPoint Presentation</vt:lpstr>
      <vt:lpstr>So how do you make a mug?</vt:lpstr>
      <vt:lpstr>Directions</vt:lpstr>
      <vt:lpstr>Directions</vt:lpstr>
    </vt:vector>
  </TitlesOfParts>
  <Company>Buford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</dc:title>
  <dc:creator>Kim Barge</dc:creator>
  <cp:lastModifiedBy>Kim Barge</cp:lastModifiedBy>
  <cp:revision>7</cp:revision>
  <dcterms:created xsi:type="dcterms:W3CDTF">2018-10-08T01:55:06Z</dcterms:created>
  <dcterms:modified xsi:type="dcterms:W3CDTF">2018-10-08T22:00:36Z</dcterms:modified>
</cp:coreProperties>
</file>