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77" r:id="rId5"/>
    <p:sldId id="275" r:id="rId6"/>
    <p:sldId id="276" r:id="rId7"/>
    <p:sldId id="278" r:id="rId8"/>
    <p:sldId id="261" r:id="rId9"/>
    <p:sldId id="273" r:id="rId10"/>
    <p:sldId id="274" r:id="rId11"/>
    <p:sldId id="262" r:id="rId12"/>
    <p:sldId id="270" r:id="rId13"/>
    <p:sldId id="271" r:id="rId14"/>
    <p:sldId id="272" r:id="rId15"/>
    <p:sldId id="263" r:id="rId16"/>
    <p:sldId id="264" r:id="rId17"/>
    <p:sldId id="268" r:id="rId18"/>
    <p:sldId id="265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9" d="100"/>
          <a:sy n="59" d="100"/>
        </p:scale>
        <p:origin x="-168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0017BD-DEBB-494F-AF8B-61630DB818BD}" type="datetimeFigureOut">
              <a:rPr lang="en-US" smtClean="0"/>
              <a:t>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81EE0BD-B112-1A4F-9C05-64F1617E81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36297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Mandalas</a:t>
            </a:r>
            <a:endParaRPr lang="en-US" sz="5400" dirty="0"/>
          </a:p>
        </p:txBody>
      </p:sp>
      <p:pic>
        <p:nvPicPr>
          <p:cNvPr id="5" name="Picture 4" descr="IMG_3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9" y="430928"/>
            <a:ext cx="3296000" cy="3348395"/>
          </a:xfrm>
          <a:prstGeom prst="rect">
            <a:avLst/>
          </a:prstGeom>
        </p:spPr>
      </p:pic>
      <p:pic>
        <p:nvPicPr>
          <p:cNvPr id="6" name="Picture 5" descr="IMG_318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092" y="272165"/>
            <a:ext cx="1848599" cy="1859797"/>
          </a:xfrm>
          <a:prstGeom prst="rect">
            <a:avLst/>
          </a:prstGeom>
        </p:spPr>
      </p:pic>
      <p:pic>
        <p:nvPicPr>
          <p:cNvPr id="7" name="Picture 6" descr="IMG_31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2" y="264658"/>
            <a:ext cx="1711201" cy="1867304"/>
          </a:xfrm>
          <a:prstGeom prst="rect">
            <a:avLst/>
          </a:prstGeom>
        </p:spPr>
      </p:pic>
      <p:pic>
        <p:nvPicPr>
          <p:cNvPr id="8" name="Picture 7" descr="IMG_31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44" y="2366648"/>
            <a:ext cx="1793047" cy="1854729"/>
          </a:xfrm>
          <a:prstGeom prst="rect">
            <a:avLst/>
          </a:prstGeom>
        </p:spPr>
      </p:pic>
      <p:pic>
        <p:nvPicPr>
          <p:cNvPr id="9" name="Picture 8" descr="IMG_317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16" y="2423564"/>
            <a:ext cx="1716597" cy="16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2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the compass on the center and the pencil of the compass on the 5 inch mark. Draw the circle.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G_008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>
          <a:xfrm rot="5400000">
            <a:off x="-800366" y="2899040"/>
            <a:ext cx="5753993" cy="3156313"/>
          </a:xfrm>
        </p:spPr>
      </p:pic>
      <p:pic>
        <p:nvPicPr>
          <p:cNvPr id="5" name="Picture 4" descr="IMG_008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52" y="2963848"/>
            <a:ext cx="4163567" cy="31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4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your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12948"/>
            <a:ext cx="7556313" cy="4813215"/>
          </a:xfrm>
        </p:spPr>
        <p:txBody>
          <a:bodyPr>
            <a:normAutofit/>
          </a:bodyPr>
          <a:lstStyle/>
          <a:p>
            <a:r>
              <a:rPr lang="en-US" dirty="0" smtClean="0"/>
              <a:t>Measure 6 inches from the edge of your paper on the top and on the bottom of your circle. Connect the marks. This divides your circle in half vertically.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G_0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76" y="2640991"/>
            <a:ext cx="4292734" cy="32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Measure 6 inches from the left side and the right side of your circle. Connect the dots. This divides your circle in half horizontally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 descr="IMG_008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>
          <a:xfrm rot="5400000">
            <a:off x="-791507" y="2433235"/>
            <a:ext cx="5714746" cy="3134784"/>
          </a:xfrm>
        </p:spPr>
      </p:pic>
      <p:pic>
        <p:nvPicPr>
          <p:cNvPr id="9" name="Picture 8" descr="IMG_00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1370" y="2281665"/>
            <a:ext cx="5230097" cy="392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Place the ruler at the corners of the paper (diagonally). Make sure the ruler is touching your center mark, Draw that line. This divides your circle in half diagonally.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 descr="IMG_009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346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Place the rule at the other two corners and repeat.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You now have a circle with 8 equal pieces.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Write your name in pencil on the back of your paper. Put this paper aside. Grab a sheet of scrap paper for the next step</a:t>
            </a:r>
          </a:p>
        </p:txBody>
      </p:sp>
      <p:pic>
        <p:nvPicPr>
          <p:cNvPr id="4" name="Content Placeholder 3" descr="IMG_009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>
          <a:xfrm>
            <a:off x="498474" y="2454722"/>
            <a:ext cx="7556313" cy="4144963"/>
          </a:xfrm>
        </p:spPr>
      </p:pic>
    </p:spTree>
    <p:extLst>
      <p:ext uri="{BB962C8B-B14F-4D97-AF65-F5344CB8AC3E}">
        <p14:creationId xmlns:p14="http://schemas.microsoft.com/office/powerpoint/2010/main" val="7040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your piece of 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the template and trace onto the scrap paper. </a:t>
            </a:r>
            <a:endParaRPr lang="en-US" dirty="0"/>
          </a:p>
          <a:p>
            <a:r>
              <a:rPr lang="en-US" dirty="0" smtClean="0"/>
              <a:t>Cut this out carefully and write your name with a pencil on the back.</a:t>
            </a:r>
            <a:endParaRPr lang="en-US" dirty="0"/>
          </a:p>
        </p:txBody>
      </p:sp>
      <p:pic>
        <p:nvPicPr>
          <p:cNvPr id="4" name="Picture 3" descr="FullSizeR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40" y="3621597"/>
            <a:ext cx="3711480" cy="29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92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34472"/>
            <a:ext cx="3032111" cy="47916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Draw the letters of your name, 4 max.</a:t>
            </a:r>
            <a:endParaRPr lang="en-US" dirty="0" smtClean="0"/>
          </a:p>
          <a:p>
            <a:r>
              <a:rPr lang="en-US" dirty="0" smtClean="0"/>
              <a:t>Fill the entire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The letters must curve with the piece. Notice how the M curves with the outer edge of the piece of pie.</a:t>
            </a:r>
          </a:p>
          <a:p>
            <a:r>
              <a:rPr lang="en-US" dirty="0" smtClean="0"/>
              <a:t>The letters must touch. Do not leave space in between.</a:t>
            </a:r>
          </a:p>
          <a:p>
            <a:r>
              <a:rPr lang="en-US" dirty="0" smtClean="0"/>
              <a:t>Keep the thickness of the letters the same.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ullSizeRender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24" y="1600200"/>
            <a:ext cx="5105476" cy="40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 the piece onto your 10x10 circle 8 times. Go slowly and neatly.</a:t>
            </a:r>
            <a:endParaRPr lang="en-US" dirty="0"/>
          </a:p>
        </p:txBody>
      </p:sp>
      <p:pic>
        <p:nvPicPr>
          <p:cNvPr id="4" name="Content Placeholder 3" descr="FullSizeRender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26" r="-39726"/>
          <a:stretch>
            <a:fillRect/>
          </a:stretch>
        </p:blipFill>
        <p:spPr>
          <a:xfrm>
            <a:off x="498474" y="1981200"/>
            <a:ext cx="7897429" cy="4332080"/>
          </a:xfrm>
        </p:spPr>
      </p:pic>
    </p:spTree>
    <p:extLst>
      <p:ext uri="{BB962C8B-B14F-4D97-AF65-F5344CB8AC3E}">
        <p14:creationId xmlns:p14="http://schemas.microsoft.com/office/powerpoint/2010/main" val="305947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designs</a:t>
            </a:r>
            <a:endParaRPr lang="en-US" dirty="0"/>
          </a:p>
        </p:txBody>
      </p:sp>
      <p:pic>
        <p:nvPicPr>
          <p:cNvPr id="4" name="Content Placeholder 3" descr="FullSizeRender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45" r="-33745"/>
          <a:stretch>
            <a:fillRect/>
          </a:stretch>
        </p:blipFill>
        <p:spPr>
          <a:xfrm>
            <a:off x="2927802" y="2350532"/>
            <a:ext cx="7556313" cy="4144963"/>
          </a:xfrm>
        </p:spPr>
      </p:pic>
      <p:sp>
        <p:nvSpPr>
          <p:cNvPr id="3" name="TextBox 2"/>
          <p:cNvSpPr txBox="1"/>
          <p:nvPr/>
        </p:nvSpPr>
        <p:spPr>
          <a:xfrm>
            <a:off x="1506957" y="12268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448" y="1596185"/>
            <a:ext cx="3390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Notice the negative space within your name.</a:t>
            </a:r>
          </a:p>
          <a:p>
            <a:endParaRPr lang="en-US" sz="2400" dirty="0" smtClean="0"/>
          </a:p>
          <a:p>
            <a:r>
              <a:rPr lang="en-US" sz="2400" dirty="0" smtClean="0"/>
              <a:t>Add patterns in the negative space. </a:t>
            </a:r>
            <a:r>
              <a:rPr lang="en-US" sz="2400" i="1" dirty="0" smtClean="0"/>
              <a:t>Not inside your letters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Create the designs on the 12 x 12 paper not on your piece of pie shown here.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437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add color with colored pencils.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Choose your color scheme carefully.</a:t>
            </a:r>
          </a:p>
          <a:p>
            <a:r>
              <a:rPr lang="en-US" sz="3200" dirty="0" smtClean="0"/>
              <a:t>Color neatly and </a:t>
            </a:r>
            <a:r>
              <a:rPr lang="en-US" sz="3200" dirty="0" smtClean="0"/>
              <a:t>slowly with colored pencils. </a:t>
            </a:r>
            <a:endParaRPr lang="en-US" sz="3200" dirty="0" smtClean="0"/>
          </a:p>
          <a:p>
            <a:r>
              <a:rPr lang="en-US" sz="3200" dirty="0" smtClean="0"/>
              <a:t>Due </a:t>
            </a:r>
            <a:r>
              <a:rPr lang="en-US" sz="3200" dirty="0" smtClean="0"/>
              <a:t>Thursday</a:t>
            </a:r>
            <a:r>
              <a:rPr lang="en-US" sz="3200" dirty="0" smtClean="0"/>
              <a:t>, February 7</a:t>
            </a:r>
            <a:r>
              <a:rPr lang="en-US" sz="3200" baseline="30000" dirty="0" smtClean="0"/>
              <a:t>th</a:t>
            </a:r>
            <a:endParaRPr lang="en-US" sz="3200" dirty="0" smtClean="0"/>
          </a:p>
          <a:p>
            <a:r>
              <a:rPr lang="en-US" sz="3200" dirty="0" smtClean="0"/>
              <a:t>Critique </a:t>
            </a:r>
            <a:r>
              <a:rPr lang="en-US" sz="3200" dirty="0" smtClean="0"/>
              <a:t>on Friday, </a:t>
            </a:r>
            <a:r>
              <a:rPr lang="en-US" sz="3200" dirty="0" smtClean="0"/>
              <a:t>February 8</a:t>
            </a:r>
            <a:r>
              <a:rPr lang="en-US" sz="3200" baseline="30000" dirty="0" smtClean="0"/>
              <a:t>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396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art, Mandalas refer to artwork created in a circular format.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G_32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00" r="-42600"/>
          <a:stretch>
            <a:fillRect/>
          </a:stretch>
        </p:blipFill>
        <p:spPr>
          <a:xfrm>
            <a:off x="498474" y="1981200"/>
            <a:ext cx="7571081" cy="4153064"/>
          </a:xfrm>
        </p:spPr>
      </p:pic>
    </p:spTree>
    <p:extLst>
      <p:ext uri="{BB962C8B-B14F-4D97-AF65-F5344CB8AC3E}">
        <p14:creationId xmlns:p14="http://schemas.microsoft.com/office/powerpoint/2010/main" val="313539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Create a 10 x 10 circle and fill with a repeated pattern. Be sure to use the entire circle.</a:t>
            </a:r>
          </a:p>
          <a:p>
            <a:r>
              <a:rPr lang="en-US" sz="3600" dirty="0" smtClean="0"/>
              <a:t>This mandala is created using </a:t>
            </a:r>
            <a:r>
              <a:rPr lang="en-US" sz="3600" smtClean="0"/>
              <a:t>your name!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757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48" y="1600200"/>
            <a:ext cx="771034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Mandala </a:t>
            </a:r>
            <a:r>
              <a:rPr lang="mr-IN" sz="3200" dirty="0" smtClean="0"/>
              <a:t>–</a:t>
            </a:r>
            <a:r>
              <a:rPr lang="en-US" sz="3200" dirty="0" smtClean="0"/>
              <a:t> Art in a circular format</a:t>
            </a:r>
          </a:p>
          <a:p>
            <a:r>
              <a:rPr lang="en-US" sz="3200" dirty="0" smtClean="0"/>
              <a:t>Pattern </a:t>
            </a:r>
            <a:r>
              <a:rPr lang="mr-IN" sz="3200" dirty="0" smtClean="0"/>
              <a:t>–</a:t>
            </a:r>
            <a:r>
              <a:rPr lang="en-US" sz="3200" dirty="0" smtClean="0"/>
              <a:t> A repeated decorative design</a:t>
            </a:r>
          </a:p>
          <a:p>
            <a:r>
              <a:rPr lang="en-US" sz="3200" dirty="0" smtClean="0"/>
              <a:t>Symmetrical design </a:t>
            </a:r>
            <a:r>
              <a:rPr lang="mr-IN" sz="3200" dirty="0" smtClean="0"/>
              <a:t>–</a:t>
            </a:r>
            <a:r>
              <a:rPr lang="en-US" sz="3200" dirty="0" smtClean="0"/>
              <a:t> Design where one side of the composition mirrors the other.</a:t>
            </a:r>
          </a:p>
          <a:p>
            <a:r>
              <a:rPr lang="en-US" sz="3200" dirty="0" smtClean="0"/>
              <a:t>Radial composition </a:t>
            </a:r>
            <a:r>
              <a:rPr lang="mr-IN" sz="3200" dirty="0" smtClean="0"/>
              <a:t>–</a:t>
            </a:r>
            <a:r>
              <a:rPr lang="en-US" sz="3200" dirty="0" smtClean="0"/>
              <a:t> Visual balance in which the design extends from the center.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10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these examples!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name mand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9" y="3078163"/>
            <a:ext cx="2962275" cy="3048000"/>
          </a:xfrm>
          <a:prstGeom prst="rect">
            <a:avLst/>
          </a:prstGeom>
        </p:spPr>
      </p:pic>
      <p:pic>
        <p:nvPicPr>
          <p:cNvPr id="5" name="Picture 4" descr="name mandal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512" y="3078163"/>
            <a:ext cx="29622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color schemes</a:t>
            </a:r>
            <a:endParaRPr lang="en-US" dirty="0"/>
          </a:p>
        </p:txBody>
      </p:sp>
      <p:pic>
        <p:nvPicPr>
          <p:cNvPr id="4" name="Content Placeholder 3" descr="name mandala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91" r="-44091"/>
          <a:stretch>
            <a:fillRect/>
          </a:stretch>
        </p:blipFill>
        <p:spPr>
          <a:xfrm>
            <a:off x="-1051539" y="1981200"/>
            <a:ext cx="7556313" cy="4144963"/>
          </a:xfrm>
        </p:spPr>
      </p:pic>
      <p:pic>
        <p:nvPicPr>
          <p:cNvPr id="5" name="Picture 4" descr="name mandala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10" y="1981200"/>
            <a:ext cx="3950668" cy="41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 interesting patterns</a:t>
            </a:r>
            <a:endParaRPr lang="en-US" dirty="0"/>
          </a:p>
        </p:txBody>
      </p:sp>
      <p:pic>
        <p:nvPicPr>
          <p:cNvPr id="4" name="Content Placeholder 3" descr="name mandala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13" r="-40013"/>
          <a:stretch>
            <a:fillRect/>
          </a:stretch>
        </p:blipFill>
        <p:spPr>
          <a:xfrm>
            <a:off x="-1439041" y="2011832"/>
            <a:ext cx="7083798" cy="3885672"/>
          </a:xfrm>
        </p:spPr>
      </p:pic>
      <p:pic>
        <p:nvPicPr>
          <p:cNvPr id="5" name="Picture 4" descr="Name mandal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13" y="2011831"/>
            <a:ext cx="3934858" cy="38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Draw a 10X10 circle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Find the center of your paper. Your paper is 12x12 so measure 6 inches from the top and side. Mark the center.</a:t>
            </a:r>
          </a:p>
        </p:txBody>
      </p:sp>
      <p:pic>
        <p:nvPicPr>
          <p:cNvPr id="4" name="Picture 3" descr="IMG_0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232" y="3604756"/>
            <a:ext cx="3353922" cy="2515441"/>
          </a:xfrm>
          <a:prstGeom prst="rect">
            <a:avLst/>
          </a:prstGeom>
        </p:spPr>
      </p:pic>
      <p:pic>
        <p:nvPicPr>
          <p:cNvPr id="5" name="Picture 4" descr="IMG_00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69" y="3509281"/>
            <a:ext cx="4464958" cy="334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60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center mark measure over 5 inches.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IMG_008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3" r="-18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582771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118</TotalTime>
  <Words>447</Words>
  <Application>Microsoft Macintosh PowerPoint</Application>
  <PresentationFormat>On-screen Show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Advantage</vt:lpstr>
      <vt:lpstr>Mandalas</vt:lpstr>
      <vt:lpstr>In art, Mandalas refer to artwork created in a circular format. </vt:lpstr>
      <vt:lpstr>Your Assignment</vt:lpstr>
      <vt:lpstr>Art Terms</vt:lpstr>
      <vt:lpstr>Check out these examples!</vt:lpstr>
      <vt:lpstr>Notice color schemes</vt:lpstr>
      <vt:lpstr>Notice interesting patterns</vt:lpstr>
      <vt:lpstr>Step 1 Draw a 10X10 circle</vt:lpstr>
      <vt:lpstr>From the center mark measure over 5 inches. </vt:lpstr>
      <vt:lpstr>Place the compass on the center and the pencil of the compass on the 5 inch mark. Draw the circle. </vt:lpstr>
      <vt:lpstr>Divide your circle</vt:lpstr>
      <vt:lpstr>Measure 6 inches from the left side and the right side of your circle. Connect the dots. This divides your circle in half horizontally. </vt:lpstr>
      <vt:lpstr>Place the ruler at the corners of the paper (diagonally). Make sure the ruler is touching your center mark, Draw that line. This divides your circle in half diagonally. </vt:lpstr>
      <vt:lpstr>Place the rule at the other two corners and repeat.  You now have a circle with 8 equal pieces.  Write your name in pencil on the back of your paper. Put this paper aside. Grab a sheet of scrap paper for the next step</vt:lpstr>
      <vt:lpstr>Designing your piece of pie</vt:lpstr>
      <vt:lpstr>Create your design</vt:lpstr>
      <vt:lpstr>Trace the piece onto your 10x10 circle 8 times. Go slowly and neatly.</vt:lpstr>
      <vt:lpstr>Add designs</vt:lpstr>
      <vt:lpstr>Now add color with colored pencils.</vt:lpstr>
    </vt:vector>
  </TitlesOfParts>
  <Company>Buford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Mandalas</dc:title>
  <dc:creator>Kim Barge</dc:creator>
  <cp:lastModifiedBy>Kim Barge</cp:lastModifiedBy>
  <cp:revision>12</cp:revision>
  <dcterms:created xsi:type="dcterms:W3CDTF">2014-11-30T00:12:45Z</dcterms:created>
  <dcterms:modified xsi:type="dcterms:W3CDTF">2019-01-26T17:07:14Z</dcterms:modified>
</cp:coreProperties>
</file>